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305" r:id="rId5"/>
    <p:sldId id="320" r:id="rId6"/>
    <p:sldId id="313" r:id="rId7"/>
    <p:sldId id="314" r:id="rId8"/>
    <p:sldId id="317" r:id="rId9"/>
    <p:sldId id="315" r:id="rId10"/>
    <p:sldId id="319" r:id="rId11"/>
    <p:sldId id="316" r:id="rId12"/>
    <p:sldId id="32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4/29/2020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4/29/2020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a:t>
            </a:r>
            <a:r>
              <a:rPr lang="en-US" sz="4400" dirty="0" err="1"/>
              <a:t>lil</a:t>
            </a:r>
            <a:r>
              <a:rPr lang="en-US" sz="4400" dirty="0"/>
              <a:t> Library app</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By Alison Killen</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51861-86FB-48D6-9BEE-203947AD9932}"/>
              </a:ext>
            </a:extLst>
          </p:cNvPr>
          <p:cNvSpPr>
            <a:spLocks noGrp="1"/>
          </p:cNvSpPr>
          <p:nvPr>
            <p:ph type="title"/>
          </p:nvPr>
        </p:nvSpPr>
        <p:spPr/>
        <p:txBody>
          <a:bodyPr/>
          <a:lstStyle/>
          <a:p>
            <a:r>
              <a:rPr lang="en-AU" dirty="0"/>
              <a:t>Other app ideas</a:t>
            </a:r>
          </a:p>
        </p:txBody>
      </p:sp>
      <p:sp>
        <p:nvSpPr>
          <p:cNvPr id="3" name="Content Placeholder 2">
            <a:extLst>
              <a:ext uri="{FF2B5EF4-FFF2-40B4-BE49-F238E27FC236}">
                <a16:creationId xmlns:a16="http://schemas.microsoft.com/office/drawing/2014/main" id="{3A883E74-BACF-4010-95E0-62CCC7BB8ADD}"/>
              </a:ext>
            </a:extLst>
          </p:cNvPr>
          <p:cNvSpPr>
            <a:spLocks noGrp="1"/>
          </p:cNvSpPr>
          <p:nvPr>
            <p:ph idx="1"/>
          </p:nvPr>
        </p:nvSpPr>
        <p:spPr/>
        <p:txBody>
          <a:bodyPr/>
          <a:lstStyle/>
          <a:p>
            <a:r>
              <a:rPr lang="en-AU" dirty="0"/>
              <a:t>Text based game</a:t>
            </a:r>
          </a:p>
          <a:p>
            <a:r>
              <a:rPr lang="en-AU" dirty="0"/>
              <a:t>Star/constellation index</a:t>
            </a:r>
          </a:p>
          <a:p>
            <a:r>
              <a:rPr lang="en-AU" dirty="0"/>
              <a:t>Chose the library because I could visualise how it worked and had lots of scope for improvement</a:t>
            </a:r>
          </a:p>
        </p:txBody>
      </p:sp>
    </p:spTree>
    <p:extLst>
      <p:ext uri="{BB962C8B-B14F-4D97-AF65-F5344CB8AC3E}">
        <p14:creationId xmlns:p14="http://schemas.microsoft.com/office/powerpoint/2010/main" val="374675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BA86-B69E-45BD-AE54-DFD7A6B7A789}"/>
              </a:ext>
            </a:extLst>
          </p:cNvPr>
          <p:cNvSpPr>
            <a:spLocks noGrp="1"/>
          </p:cNvSpPr>
          <p:nvPr>
            <p:ph type="title"/>
          </p:nvPr>
        </p:nvSpPr>
        <p:spPr/>
        <p:txBody>
          <a:bodyPr/>
          <a:lstStyle/>
          <a:p>
            <a:r>
              <a:rPr lang="en-AU" dirty="0"/>
              <a:t>Why this app? + Purpose</a:t>
            </a:r>
          </a:p>
        </p:txBody>
      </p:sp>
      <p:sp>
        <p:nvSpPr>
          <p:cNvPr id="3" name="Content Placeholder 2">
            <a:extLst>
              <a:ext uri="{FF2B5EF4-FFF2-40B4-BE49-F238E27FC236}">
                <a16:creationId xmlns:a16="http://schemas.microsoft.com/office/drawing/2014/main" id="{83B48398-9F78-44DB-A6F0-FDAE9FE8FB2D}"/>
              </a:ext>
            </a:extLst>
          </p:cNvPr>
          <p:cNvSpPr>
            <a:spLocks noGrp="1"/>
          </p:cNvSpPr>
          <p:nvPr>
            <p:ph idx="1"/>
          </p:nvPr>
        </p:nvSpPr>
        <p:spPr/>
        <p:txBody>
          <a:bodyPr/>
          <a:lstStyle/>
          <a:p>
            <a:r>
              <a:rPr lang="en-AU" dirty="0"/>
              <a:t>I love libraries! And use their services a lot</a:t>
            </a:r>
          </a:p>
          <a:p>
            <a:r>
              <a:rPr lang="en-AU" dirty="0"/>
              <a:t>Wanted to make a simulation of a library app where users can </a:t>
            </a:r>
            <a:r>
              <a:rPr lang="en-AU" dirty="0" err="1"/>
              <a:t>browse+borrow</a:t>
            </a:r>
            <a:r>
              <a:rPr lang="en-AU" dirty="0"/>
              <a:t> books</a:t>
            </a:r>
          </a:p>
          <a:p>
            <a:r>
              <a:rPr lang="en-AU" dirty="0"/>
              <a:t>For anyone who enjoys libraries</a:t>
            </a:r>
          </a:p>
        </p:txBody>
      </p:sp>
      <p:pic>
        <p:nvPicPr>
          <p:cNvPr id="5" name="Picture 4">
            <a:extLst>
              <a:ext uri="{FF2B5EF4-FFF2-40B4-BE49-F238E27FC236}">
                <a16:creationId xmlns:a16="http://schemas.microsoft.com/office/drawing/2014/main" id="{BA7E04CA-DD8F-4F29-9726-BD433B780376}"/>
              </a:ext>
            </a:extLst>
          </p:cNvPr>
          <p:cNvPicPr>
            <a:picLocks noChangeAspect="1"/>
          </p:cNvPicPr>
          <p:nvPr/>
        </p:nvPicPr>
        <p:blipFill>
          <a:blip r:embed="rId2"/>
          <a:stretch>
            <a:fillRect/>
          </a:stretch>
        </p:blipFill>
        <p:spPr>
          <a:xfrm>
            <a:off x="6791325" y="3200400"/>
            <a:ext cx="4572000" cy="3429000"/>
          </a:xfrm>
          <a:prstGeom prst="rect">
            <a:avLst/>
          </a:prstGeom>
        </p:spPr>
      </p:pic>
    </p:spTree>
    <p:extLst>
      <p:ext uri="{BB962C8B-B14F-4D97-AF65-F5344CB8AC3E}">
        <p14:creationId xmlns:p14="http://schemas.microsoft.com/office/powerpoint/2010/main" val="194302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6076-A386-4819-AFF5-119BF714EA37}"/>
              </a:ext>
            </a:extLst>
          </p:cNvPr>
          <p:cNvSpPr>
            <a:spLocks noGrp="1"/>
          </p:cNvSpPr>
          <p:nvPr>
            <p:ph type="title"/>
          </p:nvPr>
        </p:nvSpPr>
        <p:spPr/>
        <p:txBody>
          <a:bodyPr>
            <a:normAutofit/>
          </a:bodyPr>
          <a:lstStyle/>
          <a:p>
            <a:r>
              <a:rPr lang="en-AU" dirty="0"/>
              <a:t>Main functions/user stories</a:t>
            </a:r>
          </a:p>
        </p:txBody>
      </p:sp>
      <p:sp>
        <p:nvSpPr>
          <p:cNvPr id="3" name="Content Placeholder 2">
            <a:extLst>
              <a:ext uri="{FF2B5EF4-FFF2-40B4-BE49-F238E27FC236}">
                <a16:creationId xmlns:a16="http://schemas.microsoft.com/office/drawing/2014/main" id="{5B0F510A-9A97-445F-92DD-19056376AFA5}"/>
              </a:ext>
            </a:extLst>
          </p:cNvPr>
          <p:cNvSpPr>
            <a:spLocks noGrp="1"/>
          </p:cNvSpPr>
          <p:nvPr>
            <p:ph idx="1"/>
          </p:nvPr>
        </p:nvSpPr>
        <p:spPr/>
        <p:txBody>
          <a:bodyPr/>
          <a:lstStyle/>
          <a:p>
            <a:r>
              <a:rPr lang="en-AU" dirty="0"/>
              <a:t>Users can browse books by genre</a:t>
            </a:r>
          </a:p>
          <a:p>
            <a:r>
              <a:rPr lang="en-AU" dirty="0"/>
              <a:t>Users can borrow a book</a:t>
            </a:r>
          </a:p>
          <a:p>
            <a:r>
              <a:rPr lang="en-AU" dirty="0"/>
              <a:t>Users can view account status</a:t>
            </a:r>
          </a:p>
          <a:p>
            <a:r>
              <a:rPr lang="en-AU" dirty="0"/>
              <a:t>Options menu</a:t>
            </a:r>
          </a:p>
          <a:p>
            <a:endParaRPr lang="en-AU" dirty="0"/>
          </a:p>
        </p:txBody>
      </p:sp>
    </p:spTree>
    <p:extLst>
      <p:ext uri="{BB962C8B-B14F-4D97-AF65-F5344CB8AC3E}">
        <p14:creationId xmlns:p14="http://schemas.microsoft.com/office/powerpoint/2010/main" val="44049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E178-A211-4BAD-BA86-CC079C9EA655}"/>
              </a:ext>
            </a:extLst>
          </p:cNvPr>
          <p:cNvSpPr>
            <a:spLocks noGrp="1"/>
          </p:cNvSpPr>
          <p:nvPr>
            <p:ph type="title"/>
          </p:nvPr>
        </p:nvSpPr>
        <p:spPr/>
        <p:txBody>
          <a:bodyPr/>
          <a:lstStyle/>
          <a:p>
            <a:r>
              <a:rPr lang="en-AU" dirty="0"/>
              <a:t>Logic</a:t>
            </a:r>
          </a:p>
        </p:txBody>
      </p:sp>
      <p:sp>
        <p:nvSpPr>
          <p:cNvPr id="3" name="Content Placeholder 2">
            <a:extLst>
              <a:ext uri="{FF2B5EF4-FFF2-40B4-BE49-F238E27FC236}">
                <a16:creationId xmlns:a16="http://schemas.microsoft.com/office/drawing/2014/main" id="{0DAFD9FA-1393-41B7-B68D-2E9E2496E3A0}"/>
              </a:ext>
            </a:extLst>
          </p:cNvPr>
          <p:cNvSpPr>
            <a:spLocks noGrp="1"/>
          </p:cNvSpPr>
          <p:nvPr>
            <p:ph idx="1"/>
          </p:nvPr>
        </p:nvSpPr>
        <p:spPr/>
        <p:txBody>
          <a:bodyPr/>
          <a:lstStyle/>
          <a:p>
            <a:r>
              <a:rPr lang="en-AU" dirty="0"/>
              <a:t>Book class – properties + methods</a:t>
            </a:r>
          </a:p>
          <a:p>
            <a:r>
              <a:rPr lang="en-AU" dirty="0"/>
              <a:t>User class – what users can do</a:t>
            </a:r>
          </a:p>
          <a:p>
            <a:r>
              <a:rPr lang="en-AU" dirty="0"/>
              <a:t>Library class – what the library can do </a:t>
            </a:r>
          </a:p>
          <a:p>
            <a:r>
              <a:rPr lang="en-AU" dirty="0"/>
              <a:t>Main app – calling everything</a:t>
            </a:r>
          </a:p>
          <a:p>
            <a:r>
              <a:rPr lang="en-AU" dirty="0"/>
              <a:t>Options module - determines most of control flow</a:t>
            </a:r>
          </a:p>
          <a:p>
            <a:endParaRPr lang="en-AU" dirty="0"/>
          </a:p>
          <a:p>
            <a:endParaRPr lang="en-AU" dirty="0"/>
          </a:p>
          <a:p>
            <a:endParaRPr lang="en-AU" dirty="0"/>
          </a:p>
        </p:txBody>
      </p:sp>
    </p:spTree>
    <p:extLst>
      <p:ext uri="{BB962C8B-B14F-4D97-AF65-F5344CB8AC3E}">
        <p14:creationId xmlns:p14="http://schemas.microsoft.com/office/powerpoint/2010/main" val="1673251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7C5A-CCB8-4D34-A0B6-5F360DC75590}"/>
              </a:ext>
            </a:extLst>
          </p:cNvPr>
          <p:cNvSpPr>
            <a:spLocks noGrp="1"/>
          </p:cNvSpPr>
          <p:nvPr>
            <p:ph type="title"/>
          </p:nvPr>
        </p:nvSpPr>
        <p:spPr/>
        <p:txBody>
          <a:bodyPr/>
          <a:lstStyle/>
          <a:p>
            <a:r>
              <a:rPr lang="en-AU" dirty="0"/>
              <a:t>Struggles</a:t>
            </a:r>
          </a:p>
        </p:txBody>
      </p:sp>
      <p:sp>
        <p:nvSpPr>
          <p:cNvPr id="3" name="Content Placeholder 2">
            <a:extLst>
              <a:ext uri="{FF2B5EF4-FFF2-40B4-BE49-F238E27FC236}">
                <a16:creationId xmlns:a16="http://schemas.microsoft.com/office/drawing/2014/main" id="{443D97E7-5C87-4D58-A90E-8E338D9BFC76}"/>
              </a:ext>
            </a:extLst>
          </p:cNvPr>
          <p:cNvSpPr>
            <a:spLocks noGrp="1"/>
          </p:cNvSpPr>
          <p:nvPr>
            <p:ph idx="1"/>
          </p:nvPr>
        </p:nvSpPr>
        <p:spPr>
          <a:xfrm>
            <a:off x="704245" y="2438400"/>
            <a:ext cx="10353762" cy="3714749"/>
          </a:xfrm>
        </p:spPr>
        <p:txBody>
          <a:bodyPr>
            <a:normAutofit/>
          </a:bodyPr>
          <a:lstStyle/>
          <a:p>
            <a:r>
              <a:rPr lang="en-AU" dirty="0"/>
              <a:t>So many to choose from! </a:t>
            </a:r>
          </a:p>
          <a:p>
            <a:r>
              <a:rPr lang="en-AU" dirty="0"/>
              <a:t>Understanding classes and defining methods within them</a:t>
            </a:r>
          </a:p>
          <a:p>
            <a:r>
              <a:rPr lang="en-AU" dirty="0"/>
              <a:t>Control flow, making sure nothing breaks the app – testing, testing, testing</a:t>
            </a:r>
          </a:p>
          <a:p>
            <a:r>
              <a:rPr lang="en-AU" dirty="0"/>
              <a:t>Understanding how to use diff methods within a class method (modules)</a:t>
            </a:r>
          </a:p>
          <a:p>
            <a:r>
              <a:rPr lang="en-AU" dirty="0"/>
              <a:t>Felt like one step forward, five steps back - Making some new feature and then it breaks everything</a:t>
            </a:r>
          </a:p>
          <a:p>
            <a:r>
              <a:rPr lang="en-AU" dirty="0"/>
              <a:t>Options menu – refactoring all control flow and restructuring around it</a:t>
            </a:r>
          </a:p>
        </p:txBody>
      </p:sp>
      <p:pic>
        <p:nvPicPr>
          <p:cNvPr id="5" name="Picture 4">
            <a:extLst>
              <a:ext uri="{FF2B5EF4-FFF2-40B4-BE49-F238E27FC236}">
                <a16:creationId xmlns:a16="http://schemas.microsoft.com/office/drawing/2014/main" id="{E93B6D38-D426-4564-B615-7BD4ED11167C}"/>
              </a:ext>
            </a:extLst>
          </p:cNvPr>
          <p:cNvPicPr>
            <a:picLocks noChangeAspect="1"/>
          </p:cNvPicPr>
          <p:nvPr/>
        </p:nvPicPr>
        <p:blipFill>
          <a:blip r:embed="rId2"/>
          <a:stretch>
            <a:fillRect/>
          </a:stretch>
        </p:blipFill>
        <p:spPr>
          <a:xfrm>
            <a:off x="9163050" y="890890"/>
            <a:ext cx="2448530" cy="2448530"/>
          </a:xfrm>
          <a:prstGeom prst="rect">
            <a:avLst/>
          </a:prstGeom>
        </p:spPr>
      </p:pic>
    </p:spTree>
    <p:extLst>
      <p:ext uri="{BB962C8B-B14F-4D97-AF65-F5344CB8AC3E}">
        <p14:creationId xmlns:p14="http://schemas.microsoft.com/office/powerpoint/2010/main" val="1073534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0FF2-8131-44DC-86AD-D74D77DD7131}"/>
              </a:ext>
            </a:extLst>
          </p:cNvPr>
          <p:cNvSpPr>
            <a:spLocks noGrp="1"/>
          </p:cNvSpPr>
          <p:nvPr>
            <p:ph type="title"/>
          </p:nvPr>
        </p:nvSpPr>
        <p:spPr/>
        <p:txBody>
          <a:bodyPr/>
          <a:lstStyle/>
          <a:p>
            <a:r>
              <a:rPr lang="en-AU" dirty="0"/>
              <a:t>Learnings</a:t>
            </a:r>
          </a:p>
        </p:txBody>
      </p:sp>
      <p:sp>
        <p:nvSpPr>
          <p:cNvPr id="3" name="Content Placeholder 2">
            <a:extLst>
              <a:ext uri="{FF2B5EF4-FFF2-40B4-BE49-F238E27FC236}">
                <a16:creationId xmlns:a16="http://schemas.microsoft.com/office/drawing/2014/main" id="{13E46F16-E17D-4345-B817-2E8B62B17DD0}"/>
              </a:ext>
            </a:extLst>
          </p:cNvPr>
          <p:cNvSpPr>
            <a:spLocks noGrp="1"/>
          </p:cNvSpPr>
          <p:nvPr>
            <p:ph idx="1"/>
          </p:nvPr>
        </p:nvSpPr>
        <p:spPr>
          <a:xfrm>
            <a:off x="295275" y="1581150"/>
            <a:ext cx="10972282" cy="4962525"/>
          </a:xfrm>
        </p:spPr>
        <p:txBody>
          <a:bodyPr>
            <a:normAutofit fontScale="92500" lnSpcReduction="20000"/>
          </a:bodyPr>
          <a:lstStyle/>
          <a:p>
            <a:r>
              <a:rPr lang="en-AU" dirty="0"/>
              <a:t>The 3 C’s - Coding, coffee, crying</a:t>
            </a:r>
          </a:p>
          <a:p>
            <a:r>
              <a:rPr lang="en-AU" dirty="0"/>
              <a:t>Development journal helped keep me on track and keep me sane</a:t>
            </a:r>
          </a:p>
          <a:p>
            <a:r>
              <a:rPr lang="en-AU" dirty="0"/>
              <a:t>Pattern of work – plan sections, breaks, flow state, explain it to somebody</a:t>
            </a:r>
          </a:p>
          <a:p>
            <a:endParaRPr lang="en-AU" dirty="0"/>
          </a:p>
          <a:p>
            <a:r>
              <a:rPr lang="en-AU" dirty="0"/>
              <a:t>Classes</a:t>
            </a:r>
          </a:p>
          <a:p>
            <a:r>
              <a:rPr lang="en-AU" dirty="0"/>
              <a:t>Importance of control flow – redid diagram lots – think about it earlier</a:t>
            </a:r>
          </a:p>
          <a:p>
            <a:r>
              <a:rPr lang="en-AU" dirty="0"/>
              <a:t>More commits = more happiness (for when you break everything)</a:t>
            </a:r>
          </a:p>
          <a:p>
            <a:r>
              <a:rPr lang="en-AU" dirty="0"/>
              <a:t>Love your error messages</a:t>
            </a:r>
          </a:p>
          <a:p>
            <a:r>
              <a:rPr lang="en-AU" dirty="0"/>
              <a:t>Comment well</a:t>
            </a:r>
          </a:p>
          <a:p>
            <a:r>
              <a:rPr lang="en-AU" dirty="0"/>
              <a:t>INDENT as you go. Otherwise end errors everywhere</a:t>
            </a:r>
          </a:p>
          <a:p>
            <a:r>
              <a:rPr lang="en-AU" dirty="0"/>
              <a:t>Keep refining control flow  - make everything modular asap</a:t>
            </a:r>
          </a:p>
          <a:p>
            <a:pPr marL="36900" indent="0">
              <a:buNone/>
            </a:pPr>
            <a:endParaRPr lang="en-AU" dirty="0"/>
          </a:p>
        </p:txBody>
      </p:sp>
      <p:pic>
        <p:nvPicPr>
          <p:cNvPr id="5" name="Picture 4">
            <a:extLst>
              <a:ext uri="{FF2B5EF4-FFF2-40B4-BE49-F238E27FC236}">
                <a16:creationId xmlns:a16="http://schemas.microsoft.com/office/drawing/2014/main" id="{FEF50BCC-F379-4C2F-BD8D-2FECF1AFF909}"/>
              </a:ext>
            </a:extLst>
          </p:cNvPr>
          <p:cNvPicPr>
            <a:picLocks noChangeAspect="1"/>
          </p:cNvPicPr>
          <p:nvPr/>
        </p:nvPicPr>
        <p:blipFill>
          <a:blip r:embed="rId2"/>
          <a:stretch>
            <a:fillRect/>
          </a:stretch>
        </p:blipFill>
        <p:spPr>
          <a:xfrm>
            <a:off x="8844409" y="4162425"/>
            <a:ext cx="3052316" cy="1876424"/>
          </a:xfrm>
          <a:prstGeom prst="rect">
            <a:avLst/>
          </a:prstGeom>
        </p:spPr>
      </p:pic>
      <p:sp>
        <p:nvSpPr>
          <p:cNvPr id="6" name="TextBox 5">
            <a:extLst>
              <a:ext uri="{FF2B5EF4-FFF2-40B4-BE49-F238E27FC236}">
                <a16:creationId xmlns:a16="http://schemas.microsoft.com/office/drawing/2014/main" id="{A0C0910A-0694-48E1-BC0E-F9557D3D3490}"/>
              </a:ext>
            </a:extLst>
          </p:cNvPr>
          <p:cNvSpPr txBox="1"/>
          <p:nvPr/>
        </p:nvSpPr>
        <p:spPr>
          <a:xfrm>
            <a:off x="9301610" y="3558956"/>
            <a:ext cx="2518916" cy="646331"/>
          </a:xfrm>
          <a:prstGeom prst="rect">
            <a:avLst/>
          </a:prstGeom>
          <a:noFill/>
        </p:spPr>
        <p:txBody>
          <a:bodyPr wrap="square" rtlCol="0">
            <a:spAutoFit/>
          </a:bodyPr>
          <a:lstStyle/>
          <a:p>
            <a:r>
              <a:rPr lang="en-AU" dirty="0"/>
              <a:t>Don’t worry about making it pretty at first</a:t>
            </a:r>
          </a:p>
        </p:txBody>
      </p:sp>
    </p:spTree>
    <p:extLst>
      <p:ext uri="{BB962C8B-B14F-4D97-AF65-F5344CB8AC3E}">
        <p14:creationId xmlns:p14="http://schemas.microsoft.com/office/powerpoint/2010/main" val="121801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690E-5671-4254-89CF-A1A8DE22E13B}"/>
              </a:ext>
            </a:extLst>
          </p:cNvPr>
          <p:cNvSpPr>
            <a:spLocks noGrp="1"/>
          </p:cNvSpPr>
          <p:nvPr>
            <p:ph type="title"/>
          </p:nvPr>
        </p:nvSpPr>
        <p:spPr/>
        <p:txBody>
          <a:bodyPr>
            <a:normAutofit fontScale="90000"/>
          </a:bodyPr>
          <a:lstStyle/>
          <a:p>
            <a:r>
              <a:rPr lang="en-AU" dirty="0"/>
              <a:t>Scope for Improvement/Additional Features</a:t>
            </a:r>
          </a:p>
        </p:txBody>
      </p:sp>
      <p:sp>
        <p:nvSpPr>
          <p:cNvPr id="3" name="Content Placeholder 2">
            <a:extLst>
              <a:ext uri="{FF2B5EF4-FFF2-40B4-BE49-F238E27FC236}">
                <a16:creationId xmlns:a16="http://schemas.microsoft.com/office/drawing/2014/main" id="{63E554BD-0B50-403E-8545-D7DF58A2549E}"/>
              </a:ext>
            </a:extLst>
          </p:cNvPr>
          <p:cNvSpPr>
            <a:spLocks noGrp="1"/>
          </p:cNvSpPr>
          <p:nvPr>
            <p:ph idx="1"/>
          </p:nvPr>
        </p:nvSpPr>
        <p:spPr>
          <a:xfrm>
            <a:off x="476250" y="2076449"/>
            <a:ext cx="11410949" cy="4448175"/>
          </a:xfrm>
        </p:spPr>
        <p:txBody>
          <a:bodyPr>
            <a:normAutofit fontScale="70000" lnSpcReduction="20000"/>
          </a:bodyPr>
          <a:lstStyle/>
          <a:p>
            <a:r>
              <a:rPr lang="en-AU" dirty="0"/>
              <a:t>Had to scrap a lot of features I thought of for the sake of keeping it simple</a:t>
            </a:r>
          </a:p>
          <a:p>
            <a:r>
              <a:rPr lang="en-AU" dirty="0"/>
              <a:t>Right now is single user/single session</a:t>
            </a:r>
          </a:p>
          <a:p>
            <a:r>
              <a:rPr lang="en-AU" dirty="0"/>
              <a:t>Add more gems/make it pretty</a:t>
            </a:r>
          </a:p>
          <a:p>
            <a:r>
              <a:rPr lang="en-AU" dirty="0"/>
              <a:t>Limit on amount of books they can borrow</a:t>
            </a:r>
          </a:p>
          <a:p>
            <a:r>
              <a:rPr lang="en-AU" dirty="0"/>
              <a:t>Put not available books on “hold”</a:t>
            </a:r>
          </a:p>
          <a:p>
            <a:r>
              <a:rPr lang="en-AU" dirty="0"/>
              <a:t>Late fees function</a:t>
            </a:r>
          </a:p>
          <a:p>
            <a:r>
              <a:rPr lang="en-AU" dirty="0"/>
              <a:t>Users can add books to the library</a:t>
            </a:r>
          </a:p>
          <a:p>
            <a:r>
              <a:rPr lang="en-AU" dirty="0"/>
              <a:t>Return a book feature – (scrapped)</a:t>
            </a:r>
          </a:p>
          <a:p>
            <a:r>
              <a:rPr lang="en-AU" dirty="0"/>
              <a:t>More genres + books – generated by faker</a:t>
            </a:r>
          </a:p>
          <a:p>
            <a:r>
              <a:rPr lang="en-AU" dirty="0"/>
              <a:t>More book formats – </a:t>
            </a:r>
            <a:r>
              <a:rPr lang="en-AU" dirty="0" err="1"/>
              <a:t>ebooks</a:t>
            </a:r>
            <a:r>
              <a:rPr lang="en-AU" dirty="0"/>
              <a:t>, audiobooks (scrapped)</a:t>
            </a:r>
          </a:p>
          <a:p>
            <a:r>
              <a:rPr lang="en-AU" dirty="0"/>
              <a:t>Accessibility – speech to text</a:t>
            </a:r>
          </a:p>
          <a:p>
            <a:r>
              <a:rPr lang="en-AU" dirty="0"/>
              <a:t>Library of Alexandria ‘skin’ – with cool art and book titles</a:t>
            </a:r>
          </a:p>
          <a:p>
            <a:endParaRPr lang="en-AU" dirty="0"/>
          </a:p>
          <a:p>
            <a:endParaRPr lang="en-AU" dirty="0"/>
          </a:p>
        </p:txBody>
      </p:sp>
    </p:spTree>
    <p:extLst>
      <p:ext uri="{BB962C8B-B14F-4D97-AF65-F5344CB8AC3E}">
        <p14:creationId xmlns:p14="http://schemas.microsoft.com/office/powerpoint/2010/main" val="2696932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1666-7F82-4A4A-B4B0-637D43E22A13}"/>
              </a:ext>
            </a:extLst>
          </p:cNvPr>
          <p:cNvSpPr>
            <a:spLocks noGrp="1"/>
          </p:cNvSpPr>
          <p:nvPr>
            <p:ph type="title"/>
          </p:nvPr>
        </p:nvSpPr>
        <p:spPr/>
        <p:txBody>
          <a:bodyPr/>
          <a:lstStyle/>
          <a:p>
            <a:r>
              <a:rPr lang="en-AU" dirty="0"/>
              <a:t>Thank you!</a:t>
            </a:r>
          </a:p>
        </p:txBody>
      </p:sp>
      <p:sp>
        <p:nvSpPr>
          <p:cNvPr id="3" name="Content Placeholder 2">
            <a:extLst>
              <a:ext uri="{FF2B5EF4-FFF2-40B4-BE49-F238E27FC236}">
                <a16:creationId xmlns:a16="http://schemas.microsoft.com/office/drawing/2014/main" id="{8206AD33-1889-404F-A3BB-81F1CD62E3E5}"/>
              </a:ext>
            </a:extLst>
          </p:cNvPr>
          <p:cNvSpPr>
            <a:spLocks noGrp="1"/>
          </p:cNvSpPr>
          <p:nvPr>
            <p:ph idx="1"/>
          </p:nvPr>
        </p:nvSpPr>
        <p:spPr/>
        <p:txBody>
          <a:bodyPr/>
          <a:lstStyle/>
          <a:p>
            <a:r>
              <a:rPr lang="en-AU" dirty="0"/>
              <a:t>Thank you so much to all the educators! Shoutout to Janel for spending lots of time with me in the mornings and to Simon for helping me with gems and scripting</a:t>
            </a:r>
          </a:p>
          <a:p>
            <a:r>
              <a:rPr lang="en-AU" dirty="0"/>
              <a:t>Thanks to all classmates on discord </a:t>
            </a:r>
            <a:r>
              <a:rPr lang="en-AU" dirty="0">
                <a:sym typeface="Wingdings" panose="05000000000000000000" pitchFamily="2" charset="2"/>
              </a:rPr>
              <a:t></a:t>
            </a:r>
            <a:endParaRPr lang="en-AU" dirty="0"/>
          </a:p>
          <a:p>
            <a:endParaRPr lang="en-AU" dirty="0"/>
          </a:p>
        </p:txBody>
      </p:sp>
    </p:spTree>
    <p:extLst>
      <p:ext uri="{BB962C8B-B14F-4D97-AF65-F5344CB8AC3E}">
        <p14:creationId xmlns:p14="http://schemas.microsoft.com/office/powerpoint/2010/main" val="20398016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{B632330A-D569-4BCD-8115-EC13F5611428}tf00934815</Template>
  <TotalTime>0</TotalTime>
  <Words>446</Words>
  <Application>Microsoft Office PowerPoint</Application>
  <PresentationFormat>Widescreen</PresentationFormat>
  <Paragraphs>58</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Goudy Old Style</vt:lpstr>
      <vt:lpstr>Wingdings 2</vt:lpstr>
      <vt:lpstr>SlateVTI</vt:lpstr>
      <vt:lpstr>‘lil Library app</vt:lpstr>
      <vt:lpstr>Other app ideas</vt:lpstr>
      <vt:lpstr>Why this app? + Purpose</vt:lpstr>
      <vt:lpstr>Main functions/user stories</vt:lpstr>
      <vt:lpstr>Logic</vt:lpstr>
      <vt:lpstr>Struggles</vt:lpstr>
      <vt:lpstr>Learnings</vt:lpstr>
      <vt:lpstr>Scope for Improvement/Additional Features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2020-04-25T03:32:23Z</dcterms:created>
  <dcterms:modified xsi:type="dcterms:W3CDTF">2020-04-29T03:37:33Z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